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9i3s6fRzxWsSYRpQ6s0w755bX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5ba0c98d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165ba0c98d3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3" name="Google Shape;243;g165ba0c98d3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5ba0c98d3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165ba0c98d3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2" name="Google Shape;252;g165ba0c98d3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5ba0c98d3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165ba0c98d3_1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60" name="Google Shape;260;g165ba0c98d3_1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65ba0c98d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165ba0c98d3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71" name="Google Shape;271;g165ba0c98d3_1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6b3f2498c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166b3f2498c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81" name="Google Shape;281;g166b3f2498c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65ba0c98d3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165ba0c98d3_1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Ping - checks internet connectivity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Juice-shop - Auto open juice shop in their browser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FoxyProxy - Basics of burp, not too detailed just will probs use later</a:t>
            </a:r>
            <a:endParaRPr/>
          </a:p>
        </p:txBody>
      </p:sp>
      <p:sp>
        <p:nvSpPr>
          <p:cNvPr id="291" name="Google Shape;291;g165ba0c98d3_1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65ba0c98d3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165ba0c98d3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0" name="Google Shape;300;g165ba0c98d3_1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6b3f249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166b3f2498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166b3f2498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7ee49ec8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67ee49ec8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09" name="Google Shape;209;g167ee49ec88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65ba0c98d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165ba0c98d3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7" name="Google Shape;217;g165ba0c98d3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5ba0c98d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65ba0c98d3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6" name="Google Shape;226;g165ba0c98d3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5ba0c98d3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65ba0c98d3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35" name="Google Shape;235;g165ba0c98d3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DMUHackers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DMUHackers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yberstart.com/" TargetMode="External"/><Relationship Id="rId5" Type="http://schemas.openxmlformats.org/officeDocument/2006/relationships/hyperlink" Target="https://www.hackthebox.com/" TargetMode="External"/><Relationship Id="rId4" Type="http://schemas.openxmlformats.org/officeDocument/2006/relationships/hyperlink" Target="https://tryhackme.com/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65ba0c98d3_1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65ba0c98d3_1_22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Treasurer: Becca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" name="Google Shape;247;g165ba0c98d3_1_22"/>
          <p:cNvSpPr txBox="1"/>
          <p:nvPr/>
        </p:nvSpPr>
        <p:spPr>
          <a:xfrm>
            <a:off x="3742725" y="1703700"/>
            <a:ext cx="69633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Am I?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3rd Year Cyber Security Student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Placement at NEXT Retail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Interests: OSINT, Sims 4, blue team, badminton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 fact: I’m half Thai, half English, and grew up in Singapore. This is why I sometimes sound American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165ba0c98d3_1_22"/>
          <p:cNvPicPr preferRelativeResize="0"/>
          <p:nvPr/>
        </p:nvPicPr>
        <p:blipFill rotWithShape="1">
          <a:blip r:embed="rId4">
            <a:alphaModFix/>
          </a:blip>
          <a:srcRect l="8756" t="25997" r="17290"/>
          <a:stretch/>
        </p:blipFill>
        <p:spPr>
          <a:xfrm>
            <a:off x="608200" y="1610725"/>
            <a:ext cx="2725551" cy="363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165ba0c98d3_1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65ba0c98d3_1_3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 Sec: Seth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6" name="Google Shape;256;g165ba0c98d3_1_36"/>
          <p:cNvSpPr txBox="1"/>
          <p:nvPr/>
        </p:nvSpPr>
        <p:spPr>
          <a:xfrm>
            <a:off x="1536600" y="1690750"/>
            <a:ext cx="91188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Am I?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2nd year cyber security student 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mosh </a:t>
            </a:r>
            <a:r>
              <a:rPr lang="en-GB" sz="2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disliker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Interests: Basketball Russian literature and cryptography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 Fact: I have visited the Stasi H.Q.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165ba0c98d3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212" y="3027500"/>
            <a:ext cx="5662469" cy="424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65ba0c98d3_1_50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65ba0c98d3_1_5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 Safety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5" name="Google Shape;265;g165ba0c98d3_1_50"/>
          <p:cNvSpPr txBox="1"/>
          <p:nvPr/>
        </p:nvSpPr>
        <p:spPr>
          <a:xfrm>
            <a:off x="1536600" y="1690750"/>
            <a:ext cx="911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165ba0c98d3_1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1325" y="1305575"/>
            <a:ext cx="2471800" cy="424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65ba0c98d3_1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3050" y="1254550"/>
            <a:ext cx="3870700" cy="547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165ba0c98d3_1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65ba0c98d3_1_43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Kali And Virtual Machines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5" name="Google Shape;275;g165ba0c98d3_1_43"/>
          <p:cNvSpPr txBox="1"/>
          <p:nvPr/>
        </p:nvSpPr>
        <p:spPr>
          <a:xfrm>
            <a:off x="1536600" y="1254550"/>
            <a:ext cx="91188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Kali Linux is a penetration testing suite that comes preloaded with a bunch of tools that we can used to scan and exploit systems.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Examples include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nmap - Scanning open ports on a target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gobuster  - Scanning directories and pages on a webserver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Alternatives include dirbuster and ffuf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nth  - name that hash, helps identify how data has been hashed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hashcat and johntheripper - hash cracking software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BurpSuite - web app security testing software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Metasploit - massive exploit database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165ba0c98d3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233950"/>
            <a:ext cx="1471651" cy="14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65ba0c98d3_1_43"/>
          <p:cNvSpPr txBox="1"/>
          <p:nvPr/>
        </p:nvSpPr>
        <p:spPr>
          <a:xfrm>
            <a:off x="1624050" y="6090000"/>
            <a:ext cx="558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Don’t Be Silly! Always check QR codes go where you expect.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https://github.com/DMUHackers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166b3f2498c_1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66b3f2498c_1_9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Kali And Virtual Machines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g166b3f2498c_1_9"/>
          <p:cNvSpPr txBox="1"/>
          <p:nvPr/>
        </p:nvSpPr>
        <p:spPr>
          <a:xfrm>
            <a:off x="1536600" y="1254550"/>
            <a:ext cx="91188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 Machines are a virtualized environment that allows you to run an entire OS on top of your own.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It’s completely sandboxed.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set up right, everything that happens inside the VM can’t affect the main (Host) OS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We’ve Set one up for you on the lab machines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VirtualBox and launch the DMU Hackers VM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username and password is kali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166b3f2498c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233950"/>
            <a:ext cx="1471651" cy="14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66b3f2498c_1_9"/>
          <p:cNvSpPr txBox="1"/>
          <p:nvPr/>
        </p:nvSpPr>
        <p:spPr>
          <a:xfrm>
            <a:off x="1624050" y="6090000"/>
            <a:ext cx="558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Don’t Be Silly! Always check QR codes go where you expect.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https://github.com/DMUHackers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65ba0c98d3_1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65ba0c98d3_1_69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a grip with kali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5" name="Google Shape;295;g165ba0c98d3_1_69"/>
          <p:cNvSpPr txBox="1"/>
          <p:nvPr/>
        </p:nvSpPr>
        <p:spPr>
          <a:xfrm>
            <a:off x="1536600" y="1254550"/>
            <a:ext cx="91188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up a terminal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ping 8.8.8.8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Setup juice-shop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sudo juice-shop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Disable FoxyProxy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165ba0c98d3_1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600" y="3717500"/>
            <a:ext cx="3180600" cy="18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165ba0c98d3_1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65ba0c98d3_1_57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Resources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4" name="Google Shape;304;g165ba0c98d3_1_57"/>
          <p:cNvSpPr txBox="1"/>
          <p:nvPr/>
        </p:nvSpPr>
        <p:spPr>
          <a:xfrm>
            <a:off x="1536600" y="1690750"/>
            <a:ext cx="56037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TryHackMe - </a:t>
            </a:r>
            <a:r>
              <a:rPr lang="en-GB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https://tryhackme.com/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HackTheBox - </a:t>
            </a:r>
            <a:r>
              <a:rPr lang="en-GB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https://www.hackthebox.com/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Cyberstart - </a:t>
            </a:r>
            <a:r>
              <a:rPr lang="en-GB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https://cyberstart.com/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165ba0c98d3_1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700" y="4208000"/>
            <a:ext cx="3635375" cy="21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65ba0c98d3_1_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9325" y="4437188"/>
            <a:ext cx="28384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65ba0c98d3_1_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7125" y="2521713"/>
            <a:ext cx="1445075" cy="14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0" name="Google Shape;170;p2"/>
          <p:cNvSpPr txBox="1"/>
          <p:nvPr/>
        </p:nvSpPr>
        <p:spPr>
          <a:xfrm>
            <a:off x="616323" y="5606709"/>
            <a:ext cx="10959300" cy="6465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sz="3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 l="12814" r="24061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 l="14408" r="14400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536600" y="1690750"/>
            <a:ext cx="91188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DMU Hackers (but you already knew that)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I’m sure we said this enough at the Opportunities fair but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an Ethical Hacking society teaching you the things your course should probably teach you anyway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we’re doing tonight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Introducing ourselves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Introducing you to kali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Having a go at learning the ropes to some of the tools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Going to the pub!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66b3f2498c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66b3f2498c_1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166b3f2498c_1_0"/>
          <p:cNvSpPr txBox="1"/>
          <p:nvPr/>
        </p:nvSpPr>
        <p:spPr>
          <a:xfrm>
            <a:off x="2414450" y="1363250"/>
            <a:ext cx="91188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chill one at Soar Point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few drinks at Firebug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great time at </a:t>
            </a:r>
            <a:r>
              <a:rPr lang="en-GB" sz="2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Oddbar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MOSH? (allegedly)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166b3f2498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125" y="304725"/>
            <a:ext cx="34290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66b3f2498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9181" y="4313650"/>
            <a:ext cx="52292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66b3f2498c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5875" y="143350"/>
            <a:ext cx="2470325" cy="24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67ee49ec88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67ee49ec88_0_6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Meeting the Committee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3" name="Google Shape;213;g167ee49ec88_0_6"/>
          <p:cNvPicPr preferRelativeResize="0"/>
          <p:nvPr/>
        </p:nvPicPr>
        <p:blipFill rotWithShape="1">
          <a:blip r:embed="rId4">
            <a:alphaModFix/>
          </a:blip>
          <a:srcRect t="23319" r="6976" b="6460"/>
          <a:stretch/>
        </p:blipFill>
        <p:spPr>
          <a:xfrm>
            <a:off x="2809913" y="1812125"/>
            <a:ext cx="6572175" cy="37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165ba0c98d3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65ba0c98d3_1_1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Chairman: Joe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1" name="Google Shape;221;g165ba0c98d3_1_1"/>
          <p:cNvSpPr txBox="1"/>
          <p:nvPr/>
        </p:nvSpPr>
        <p:spPr>
          <a:xfrm>
            <a:off x="4065725" y="1455475"/>
            <a:ext cx="79338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Am I?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3rd Year Cyber Security Student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Summer Placement at Lockheed Martin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Got into hacking through Cyber Discovery program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Mosh regular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Interests: APIs, Programming, Reverse Engineering, Gaming, Alcohol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 Fact: Hacked Xbox Live for a bug bounty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165ba0c98d3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75" y="1767425"/>
            <a:ext cx="2763008" cy="33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165ba0c98d3_1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65ba0c98d3_1_8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Secretary: Jordon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" name="Google Shape;230;g165ba0c98d3_1_8"/>
          <p:cNvSpPr txBox="1"/>
          <p:nvPr/>
        </p:nvSpPr>
        <p:spPr>
          <a:xfrm>
            <a:off x="2947075" y="1690750"/>
            <a:ext cx="77082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Am I?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3rd Year Cyber Student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I’ve been a full time linux user for 7 years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Got into Penetration Testing a few years ago when my friend taught me the ropes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 the merch more often than a normal person should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Interests: OSINT, Arduino, Tabletop, Gaming, Anime, Alcohol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 Fact: I can talk your ear off about obscure lore from various franchises ranging from Half Life to Ben 10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165ba0c98d3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49" y="1759313"/>
            <a:ext cx="2324545" cy="309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65ba0c98d3_1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65ba0c98d3_1_1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Health And Safety: Dilan</a:t>
            </a:r>
            <a:endParaRPr sz="48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9" name="Google Shape;239;g165ba0c98d3_1_15"/>
          <p:cNvSpPr txBox="1"/>
          <p:nvPr/>
        </p:nvSpPr>
        <p:spPr>
          <a:xfrm>
            <a:off x="1536600" y="1690750"/>
            <a:ext cx="91188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Am I?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2nd Year Computer Science student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Unix user always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CastingShadow on the Discord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Interests: Pentesting, OS &amp; App Development, Sound Engineering, Quantum Engineering/Mechanics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 Fact: I believe that there is a program for everything.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</Words>
  <Application>Microsoft Office PowerPoint</Application>
  <PresentationFormat>Widescreen</PresentationFormat>
  <Paragraphs>120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Comic Sans MS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Windows User</cp:lastModifiedBy>
  <cp:revision>1</cp:revision>
  <dcterms:created xsi:type="dcterms:W3CDTF">2018-05-13T11:45:40Z</dcterms:created>
  <dcterms:modified xsi:type="dcterms:W3CDTF">2022-10-13T18:19:57Z</dcterms:modified>
</cp:coreProperties>
</file>